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82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E12B5-5A37-4C81-B73A-E8DEA12C746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C3CB-024A-4A16-8CAB-A427A9A1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Systems 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Multimedia Presentation</a:t>
            </a:r>
            <a:br>
              <a:rPr lang="en-US" dirty="0" smtClean="0"/>
            </a:br>
            <a:r>
              <a:rPr lang="en-US" sz="2000" dirty="0" smtClean="0"/>
              <a:t>You will need to do one or more of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model</a:t>
            </a:r>
          </a:p>
          <a:p>
            <a:r>
              <a:rPr lang="en-US" dirty="0" smtClean="0"/>
              <a:t>A power point presentation</a:t>
            </a:r>
          </a:p>
          <a:p>
            <a:r>
              <a:rPr lang="en-US" dirty="0" smtClean="0"/>
              <a:t>An experiment or science demonstration (activity)</a:t>
            </a:r>
          </a:p>
          <a:p>
            <a:r>
              <a:rPr lang="en-US" dirty="0" smtClean="0"/>
              <a:t>Flash presentation</a:t>
            </a:r>
          </a:p>
          <a:p>
            <a:r>
              <a:rPr lang="en-US" dirty="0" smtClean="0"/>
              <a:t>Movie</a:t>
            </a:r>
          </a:p>
          <a:p>
            <a:r>
              <a:rPr lang="en-US" dirty="0" smtClean="0"/>
              <a:t>3-D poster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Timely and thorough</a:t>
            </a:r>
          </a:p>
          <a:p>
            <a:r>
              <a:rPr lang="en-US" dirty="0" smtClean="0"/>
              <a:t>Standard 4: Understands the structure and function of cells and organisms.</a:t>
            </a:r>
          </a:p>
          <a:p>
            <a:r>
              <a:rPr lang="en-US" dirty="0" smtClean="0"/>
              <a:t>Weights: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for the research and bibliography</a:t>
            </a:r>
          </a:p>
          <a:p>
            <a:pPr lvl="1"/>
            <a:r>
              <a:rPr lang="en-US" dirty="0" smtClean="0"/>
              <a:t>2 for the writing</a:t>
            </a:r>
          </a:p>
          <a:p>
            <a:pPr lvl="1"/>
            <a:r>
              <a:rPr lang="en-US" dirty="0" smtClean="0"/>
              <a:t>2 for the presentation</a:t>
            </a:r>
          </a:p>
          <a:p>
            <a:pPr lvl="1"/>
            <a:r>
              <a:rPr lang="en-US" dirty="0" smtClean="0"/>
              <a:t>2 for the multimedia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763000" cy="579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80085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endParaRPr lang="en-US" dirty="0"/>
                    </a:p>
                  </a:txBody>
                  <a:tcPr/>
                </a:tc>
              </a:tr>
              <a:tr h="65603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</a:p>
                  </a:txBody>
                  <a:tcPr/>
                </a:tc>
              </a:tr>
              <a:tr h="656037">
                <a:tc>
                  <a:txBody>
                    <a:bodyPr/>
                    <a:lstStyle/>
                    <a:p>
                      <a:r>
                        <a:rPr lang="en-US" dirty="0" smtClean="0"/>
                        <a:t>8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</a:t>
                      </a:r>
                    </a:p>
                  </a:txBody>
                  <a:tcPr/>
                </a:tc>
              </a:tr>
              <a:tr h="3800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6037">
                <a:tc>
                  <a:txBody>
                    <a:bodyPr/>
                    <a:lstStyle/>
                    <a:p>
                      <a:r>
                        <a:rPr lang="en-US" dirty="0" smtClean="0"/>
                        <a:t>12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Writing/ Multi Media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on Multi Media presentation</a:t>
                      </a:r>
                    </a:p>
                  </a:txBody>
                  <a:tcPr/>
                </a:tc>
              </a:tr>
              <a:tr h="1218356">
                <a:tc>
                  <a:txBody>
                    <a:bodyPr/>
                    <a:lstStyle/>
                    <a:p>
                      <a:r>
                        <a:rPr lang="en-US" dirty="0" smtClean="0"/>
                        <a:t>14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Writing/Multi Media</a:t>
                      </a:r>
                      <a:r>
                        <a:rPr lang="en-US" baseline="0" dirty="0" smtClean="0"/>
                        <a:t> Presentation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Work on Multi Media Presentation</a:t>
                      </a:r>
                    </a:p>
                    <a:p>
                      <a:r>
                        <a:rPr lang="en-US" baseline="0" dirty="0" smtClean="0"/>
                        <a:t>Practice Presentation</a:t>
                      </a:r>
                    </a:p>
                  </a:txBody>
                  <a:tcPr/>
                </a:tc>
              </a:tr>
              <a:tr h="656037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Work </a:t>
                      </a:r>
                      <a:r>
                        <a:rPr lang="en-US" baseline="0" smtClean="0"/>
                        <a:t>on Project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Practice Presentations</a:t>
                      </a:r>
                    </a:p>
                  </a:txBody>
                  <a:tcPr/>
                </a:tc>
              </a:tr>
              <a:tr h="807526">
                <a:tc>
                  <a:txBody>
                    <a:bodyPr/>
                    <a:lstStyle/>
                    <a:p>
                      <a:r>
                        <a:rPr lang="en-US" dirty="0" smtClean="0"/>
                        <a:t>21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Practice Presentations</a:t>
                      </a:r>
                    </a:p>
                  </a:txBody>
                  <a:tcPr/>
                </a:tc>
              </a:tr>
              <a:tr h="380085">
                <a:tc>
                  <a:txBody>
                    <a:bodyPr/>
                    <a:lstStyle/>
                    <a:p>
                      <a:r>
                        <a:rPr lang="en-US" dirty="0" smtClean="0"/>
                        <a:t>23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We have already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Circulatory system</a:t>
            </a:r>
          </a:p>
          <a:p>
            <a:r>
              <a:rPr lang="en-US" dirty="0" smtClean="0"/>
              <a:t>Respiratory System</a:t>
            </a:r>
          </a:p>
          <a:p>
            <a:r>
              <a:rPr lang="en-US" dirty="0" smtClean="0"/>
              <a:t>Nervous system</a:t>
            </a:r>
          </a:p>
          <a:p>
            <a:pPr lvl="1"/>
            <a:r>
              <a:rPr lang="en-US" dirty="0" smtClean="0"/>
              <a:t>The neuron</a:t>
            </a:r>
          </a:p>
          <a:p>
            <a:pPr lvl="1"/>
            <a:r>
              <a:rPr lang="en-US" dirty="0" smtClean="0"/>
              <a:t>The senses</a:t>
            </a:r>
          </a:p>
          <a:p>
            <a:pPr lvl="2"/>
            <a:r>
              <a:rPr lang="en-US" dirty="0" smtClean="0"/>
              <a:t>The eye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Digestive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Muscular System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Skeletal System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Reproductive System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Endocrine System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Immune System</a:t>
            </a:r>
          </a:p>
          <a:p>
            <a:pPr lvl="1"/>
            <a:r>
              <a:rPr lang="en-US" dirty="0" smtClean="0"/>
              <a:t>The body’s Defenses</a:t>
            </a:r>
          </a:p>
          <a:p>
            <a:pPr lvl="1"/>
            <a:r>
              <a:rPr lang="en-US" dirty="0" smtClean="0"/>
              <a:t>Infectious Disease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Excretory System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The skin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Circulatory system</a:t>
            </a:r>
          </a:p>
          <a:p>
            <a:pPr marL="742950" lvl="2" indent="-342900"/>
            <a:r>
              <a:rPr lang="en-US" dirty="0" smtClean="0"/>
              <a:t>Blood</a:t>
            </a:r>
          </a:p>
          <a:p>
            <a:r>
              <a:rPr lang="en-US" dirty="0" smtClean="0"/>
              <a:t>The Nervous System</a:t>
            </a:r>
          </a:p>
          <a:p>
            <a:pPr lvl="1"/>
            <a:r>
              <a:rPr lang="en-US" dirty="0" smtClean="0"/>
              <a:t>The Brain</a:t>
            </a:r>
          </a:p>
          <a:p>
            <a:pPr lvl="1"/>
            <a:r>
              <a:rPr lang="en-US" dirty="0" smtClean="0"/>
              <a:t>The Senses</a:t>
            </a:r>
          </a:p>
          <a:p>
            <a:pPr lvl="2"/>
            <a:r>
              <a:rPr lang="en-US" dirty="0" smtClean="0"/>
              <a:t>Hearing and Balance</a:t>
            </a:r>
          </a:p>
          <a:p>
            <a:pPr lvl="2"/>
            <a:r>
              <a:rPr lang="en-US" dirty="0" smtClean="0"/>
              <a:t>Smell and Taste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Life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Required: Research material</a:t>
            </a:r>
          </a:p>
          <a:p>
            <a:pPr lvl="1"/>
            <a:r>
              <a:rPr lang="en-US" dirty="0" smtClean="0"/>
              <a:t>2 book references</a:t>
            </a:r>
          </a:p>
          <a:p>
            <a:pPr lvl="2"/>
            <a:r>
              <a:rPr lang="en-US" dirty="0" smtClean="0"/>
              <a:t>Include your text book</a:t>
            </a:r>
          </a:p>
          <a:p>
            <a:pPr lvl="1"/>
            <a:r>
              <a:rPr lang="en-US" dirty="0" smtClean="0"/>
              <a:t>2 internet sites</a:t>
            </a:r>
          </a:p>
          <a:p>
            <a:pPr lvl="2"/>
            <a:r>
              <a:rPr lang="en-US" dirty="0" smtClean="0"/>
              <a:t>I expect to have copies of these sites</a:t>
            </a:r>
          </a:p>
          <a:p>
            <a:r>
              <a:rPr lang="en-US" dirty="0" smtClean="0"/>
              <a:t>Bibliography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1-2 page report in your own words.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Your speech that you are going to use in the presentation.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presenting this information to our class…</a:t>
            </a:r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pPr algn="ctr">
              <a:buNone/>
            </a:pPr>
            <a:endParaRPr lang="en-US" dirty="0"/>
          </a:p>
          <a:p>
            <a:r>
              <a:rPr lang="en-US" dirty="0" smtClean="0"/>
              <a:t>To an elementary class (grades 4-5)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250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Body Systems Research Project</vt:lpstr>
      <vt:lpstr>Systems We have already covered</vt:lpstr>
      <vt:lpstr>Choose a Topic</vt:lpstr>
      <vt:lpstr>Slide 4</vt:lpstr>
      <vt:lpstr>Slide 5</vt:lpstr>
      <vt:lpstr>Slide 6</vt:lpstr>
      <vt:lpstr>Research</vt:lpstr>
      <vt:lpstr>Writing</vt:lpstr>
      <vt:lpstr>Presentation</vt:lpstr>
      <vt:lpstr>Multimedia Presentation You will need to do one or more of the following</vt:lpstr>
      <vt:lpstr>Grading</vt:lpstr>
      <vt:lpstr>Time Line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Systems Research Project</dc:title>
  <dc:creator> </dc:creator>
  <cp:lastModifiedBy> </cp:lastModifiedBy>
  <cp:revision>14</cp:revision>
  <dcterms:created xsi:type="dcterms:W3CDTF">2010-03-04T21:02:15Z</dcterms:created>
  <dcterms:modified xsi:type="dcterms:W3CDTF">2010-04-06T19:18:52Z</dcterms:modified>
</cp:coreProperties>
</file>